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0"/>
  </p:handoutMasterIdLst>
  <p:sldIdLst>
    <p:sldId id="282" r:id="rId2"/>
    <p:sldId id="276" r:id="rId3"/>
    <p:sldId id="275" r:id="rId4"/>
    <p:sldId id="337" r:id="rId5"/>
    <p:sldId id="277" r:id="rId6"/>
    <p:sldId id="325" r:id="rId7"/>
    <p:sldId id="309" r:id="rId8"/>
    <p:sldId id="320" r:id="rId9"/>
  </p:sldIdLst>
  <p:sldSz cx="9144000" cy="6858000" type="screen4x3"/>
  <p:notesSz cx="6797675" cy="9926638"/>
  <p:embeddedFontLst>
    <p:embeddedFont>
      <p:font typeface="나눔스퀘어라운드 ExtraBold" panose="020B0600000101010101" pitchFamily="50" charset="-127"/>
      <p:bold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나눔스퀘어라운드 Bold" panose="020B0600000101010101" pitchFamily="50" charset="-127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8" y="83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삼각형인지 알아볼까요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삼각형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40~41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34~35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6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하나의 삼각형을 두 가지 분류 기준으로 파악할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여러 가지 모양의 삼각형에 대한 분류 활동을 통하여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직각삼각형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예각삼각형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둔각삼각형을 이해한다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1469" y="2202737"/>
            <a:ext cx="8082589" cy="1152858"/>
            <a:chOff x="611471" y="2203903"/>
            <a:chExt cx="8082589" cy="115285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115285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61840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778986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삼각형이 사용되었는지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34~35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95001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7" t="11531" r="5361" b="58919"/>
          <a:stretch/>
        </p:blipFill>
        <p:spPr>
          <a:xfrm>
            <a:off x="1355854" y="2426161"/>
            <a:ext cx="6173529" cy="3061872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4236672" y="2036352"/>
            <a:ext cx="2043681" cy="1204499"/>
          </a:xfrm>
          <a:prstGeom prst="wedgeRoundRectCallout">
            <a:avLst>
              <a:gd name="adj1" fmla="val 36367"/>
              <a:gd name="adj2" fmla="val 81006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삼각형이 사용되었는지 말해 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34~35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75154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17686" y="1324058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그림에 사용된 삼각형이 어떤 삼각형인지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56467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2428120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빨간색 삼각형은 어떤 삼각형인지 알아보세요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180" t="2677" r="2157" b="1354"/>
          <a:stretch/>
        </p:blipFill>
        <p:spPr>
          <a:xfrm>
            <a:off x="1921627" y="3052672"/>
            <a:ext cx="5502552" cy="35272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311937" y="3517181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</a:t>
            </a:r>
            <a:endParaRPr lang="ko-KR" altLang="en-US" sz="20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308060" y="3557468"/>
            <a:ext cx="893833" cy="319535"/>
            <a:chOff x="12273323" y="8574859"/>
            <a:chExt cx="893833" cy="398660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2273323" y="8574859"/>
              <a:ext cx="893833" cy="39866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0220" y="8595115"/>
              <a:ext cx="300038" cy="35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/>
          <p:cNvSpPr/>
          <p:nvPr/>
        </p:nvSpPr>
        <p:spPr>
          <a:xfrm>
            <a:off x="5680315" y="4086972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예각</a:t>
            </a:r>
            <a:endParaRPr lang="ko-KR" altLang="en-US" sz="20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5713934" y="4127259"/>
            <a:ext cx="591616" cy="319535"/>
            <a:chOff x="12270148" y="8574859"/>
            <a:chExt cx="591616" cy="398660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2270148" y="8574859"/>
              <a:ext cx="591616" cy="39866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5937" y="8595115"/>
              <a:ext cx="300038" cy="35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651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34~35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2526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161794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661978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알게 된 점을 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79853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3" y="1481386"/>
            <a:ext cx="5270335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노란색 삼각형은 어떤 삼각형인지 짝과 이야기해 보세요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5271433"/>
            <a:ext cx="7361787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하나의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삼각형을 두 가지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 기준으로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분류할 수 </a:t>
            </a:r>
            <a:endParaRPr lang="en-US" altLang="ko-KR" sz="24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있습니다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삼각형을 분류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기준에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따라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다르게 부를 수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있습니다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329784" y="5196417"/>
            <a:ext cx="7377026" cy="1403039"/>
            <a:chOff x="1345644" y="5614986"/>
            <a:chExt cx="7377026" cy="1403039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614986"/>
              <a:ext cx="7377026" cy="140303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617065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27542" y="2421321"/>
            <a:ext cx="3430393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각이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직각이므로</a:t>
            </a:r>
            <a:endParaRPr lang="en-US" altLang="ko-KR" sz="24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직각삼각형입니다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변의 길이가 같으므로 이등변삼각형입니다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410514" y="2410361"/>
            <a:ext cx="3768146" cy="1765794"/>
            <a:chOff x="1345645" y="5614987"/>
            <a:chExt cx="3768146" cy="1765794"/>
          </a:xfrm>
        </p:grpSpPr>
        <p:sp>
          <p:nvSpPr>
            <p:cNvPr id="47" name="모서리가 둥근 직사각형 4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5" y="5614987"/>
              <a:ext cx="3768146" cy="176579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29589" y="6321066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6337573" y="1567692"/>
            <a:ext cx="2355290" cy="2812759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51" y="1688890"/>
            <a:ext cx="2044617" cy="24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58" y="2980633"/>
            <a:ext cx="7318891" cy="363122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41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34~35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4" y="1229574"/>
            <a:ext cx="600719" cy="63602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46862" y="1344382"/>
            <a:ext cx="7795402" cy="584775"/>
            <a:chOff x="1046862" y="1603462"/>
            <a:chExt cx="7795402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2B18EB23-A189-44F8-BF76-ED229445BAD5}"/>
                </a:ext>
              </a:extLst>
            </p:cNvPr>
            <p:cNvSpPr txBox="1"/>
            <p:nvPr/>
          </p:nvSpPr>
          <p:spPr>
            <a:xfrm>
              <a:off x="1046862" y="1603462"/>
              <a:ext cx="77954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어떤 삼각형인지 </a:t>
              </a:r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에서 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모두 골라 써 봅시다</a:t>
              </a:r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4811" y="1620202"/>
              <a:ext cx="833524" cy="465136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202" y="1932539"/>
            <a:ext cx="6501597" cy="9337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26738" y="4808667"/>
            <a:ext cx="15888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</a:t>
            </a:r>
            <a:endParaRPr lang="en-US" altLang="ko-KR" sz="2000" b="1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예각삼각형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3006529" y="4808667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직각삼각형</a:t>
            </a:r>
            <a:endParaRPr lang="ko-KR" altLang="en-US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4735805" y="4808667"/>
            <a:ext cx="15888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</a:t>
            </a:r>
            <a:endParaRPr lang="en-US" altLang="ko-KR" sz="2000" b="1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</a:t>
            </a:r>
            <a:endParaRPr lang="en-US" altLang="ko-KR" sz="2000" b="1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예각삼각형</a:t>
            </a:r>
            <a:endParaRPr lang="ko-KR" altLang="en-US" sz="2000" dirty="0"/>
          </a:p>
        </p:txBody>
      </p:sp>
      <p:sp>
        <p:nvSpPr>
          <p:cNvPr id="17" name="직사각형 16"/>
          <p:cNvSpPr/>
          <p:nvPr/>
        </p:nvSpPr>
        <p:spPr>
          <a:xfrm>
            <a:off x="6607233" y="4808667"/>
            <a:ext cx="15888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이등변삼각형</a:t>
            </a:r>
            <a:endParaRPr lang="en-US" altLang="ko-KR" sz="2000" b="1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둔각삼각형</a:t>
            </a:r>
            <a:endParaRPr lang="ko-KR" altLang="en-US" sz="2000" dirty="0"/>
          </a:p>
        </p:txBody>
      </p:sp>
      <p:pic>
        <p:nvPicPr>
          <p:cNvPr id="20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9062" y="5442808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044" y="5445901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9612" y="5451046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1319" y="5445272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41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34~35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8340" y="1390960"/>
            <a:ext cx="7261963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그림에 있는 삼각형이 어떤 삼각형인지 써 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96" y="2774528"/>
            <a:ext cx="8147515" cy="3412371"/>
          </a:xfrm>
          <a:prstGeom prst="round2Diag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50185" y="3196442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</a:t>
            </a:r>
            <a:endParaRPr lang="ko-KR" altLang="en-US" sz="20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358495" y="3235810"/>
            <a:ext cx="886781" cy="319535"/>
            <a:chOff x="12278458" y="8574859"/>
            <a:chExt cx="886781" cy="398660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2278458" y="8574859"/>
              <a:ext cx="886781" cy="39866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1829" y="8595115"/>
              <a:ext cx="300038" cy="35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/>
          <p:cNvSpPr/>
          <p:nvPr/>
        </p:nvSpPr>
        <p:spPr>
          <a:xfrm>
            <a:off x="1247211" y="3571268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예각</a:t>
            </a:r>
            <a:endParaRPr lang="ko-KR" altLang="en-US" sz="2000" dirty="0"/>
          </a:p>
        </p:txBody>
      </p:sp>
      <p:sp>
        <p:nvSpPr>
          <p:cNvPr id="23" name="직사각형 22"/>
          <p:cNvSpPr/>
          <p:nvPr/>
        </p:nvSpPr>
        <p:spPr>
          <a:xfrm>
            <a:off x="6807753" y="3235810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이등변</a:t>
            </a:r>
            <a:endParaRPr lang="ko-KR" altLang="en-US" sz="2000" dirty="0"/>
          </a:p>
        </p:txBody>
      </p:sp>
      <p:sp>
        <p:nvSpPr>
          <p:cNvPr id="24" name="직사각형 23"/>
          <p:cNvSpPr/>
          <p:nvPr/>
        </p:nvSpPr>
        <p:spPr>
          <a:xfrm>
            <a:off x="6957723" y="3600802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둔각</a:t>
            </a:r>
            <a:endParaRPr lang="ko-KR" altLang="en-US" sz="20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1276877" y="3621192"/>
            <a:ext cx="593409" cy="319535"/>
            <a:chOff x="12278458" y="8574859"/>
            <a:chExt cx="593409" cy="398660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2278458" y="8574859"/>
              <a:ext cx="593409" cy="39866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5143" y="8595115"/>
              <a:ext cx="300038" cy="35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/>
          <p:cNvGrpSpPr/>
          <p:nvPr/>
        </p:nvGrpSpPr>
        <p:grpSpPr>
          <a:xfrm>
            <a:off x="6816063" y="3275602"/>
            <a:ext cx="886781" cy="319535"/>
            <a:chOff x="12278458" y="8574859"/>
            <a:chExt cx="886781" cy="398660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2278458" y="8574859"/>
              <a:ext cx="886781" cy="39866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1829" y="8595115"/>
              <a:ext cx="300038" cy="35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6980370" y="3649343"/>
            <a:ext cx="593409" cy="319535"/>
            <a:chOff x="12278458" y="8574859"/>
            <a:chExt cx="593409" cy="398660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2278458" y="8574859"/>
              <a:ext cx="593409" cy="39866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5143" y="8595115"/>
              <a:ext cx="300038" cy="35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276358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수학의 힘을 키워요</a:t>
            </a:r>
            <a:endParaRPr lang="ko-KR" altLang="en-US" sz="40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936188" y="3789594"/>
            <a:ext cx="3271623" cy="486424"/>
            <a:chOff x="1444393" y="3950688"/>
            <a:chExt cx="3271623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42~43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1795</TotalTime>
  <Words>241</Words>
  <PresentationFormat>화면 슬라이드 쇼(4:3)</PresentationFormat>
  <Paragraphs>65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나눔스퀘어라운드 ExtraBold</vt:lpstr>
      <vt:lpstr>맑은 고딕</vt:lpstr>
      <vt:lpstr>나눔스퀘어라운드 Bold</vt:lpstr>
      <vt:lpstr>Wingdings</vt:lpstr>
      <vt:lpstr>Arial</vt:lpstr>
      <vt:lpstr>Office 테마</vt:lpstr>
      <vt:lpstr>어떤 삼각형인지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2020-11-16T05:31:40Z</dcterms:modified>
</cp:coreProperties>
</file>